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6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7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0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8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4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4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2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0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25CC-08E8-405B-94D5-0BDD0C710F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DB1B-322A-48A8-BB47-C70C5977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9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ferinternet.org.u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100" y="697249"/>
            <a:ext cx="11899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</a:rPr>
              <a:t>Y2BR</a:t>
            </a:r>
          </a:p>
          <a:p>
            <a:pPr algn="ctr"/>
            <a:r>
              <a:rPr lang="en-GB" sz="4800" b="1" dirty="0">
                <a:solidFill>
                  <a:srgbClr val="C00000"/>
                </a:solidFill>
              </a:rPr>
              <a:t>Miss Ranger and Mrs Westlake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12" y="2266909"/>
            <a:ext cx="4523702" cy="3392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876" y="4960996"/>
            <a:ext cx="1581324" cy="1683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0786" y="5690041"/>
            <a:ext cx="643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rgbClr val="0070C0"/>
                </a:solidFill>
              </a:rPr>
              <a:t>Tuesday 6</a:t>
            </a:r>
            <a:r>
              <a:rPr lang="en-GB" sz="3200" i="1" baseline="30000" dirty="0">
                <a:solidFill>
                  <a:srgbClr val="0070C0"/>
                </a:solidFill>
              </a:rPr>
              <a:t>th</a:t>
            </a:r>
            <a:r>
              <a:rPr lang="en-GB" sz="3200" i="1" dirty="0">
                <a:solidFill>
                  <a:srgbClr val="0070C0"/>
                </a:solidFill>
              </a:rPr>
              <a:t> September 2022</a:t>
            </a:r>
          </a:p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2" y="4960996"/>
            <a:ext cx="1581324" cy="16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4000" i="1" dirty="0">
                <a:solidFill>
                  <a:srgbClr val="C00000"/>
                </a:solidFill>
                <a:cs typeface="Arial" panose="020B0604020202020204" pitchFamily="34" charset="0"/>
              </a:rPr>
              <a:t>Our main texts this 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25" t="13624" b="10066"/>
          <a:stretch/>
        </p:blipFill>
        <p:spPr>
          <a:xfrm>
            <a:off x="963644" y="1216107"/>
            <a:ext cx="1659887" cy="2329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86"/>
          <a:stretch/>
        </p:blipFill>
        <p:spPr>
          <a:xfrm>
            <a:off x="4998719" y="1297218"/>
            <a:ext cx="2059196" cy="2386149"/>
          </a:xfrm>
          <a:prstGeom prst="rect">
            <a:avLst/>
          </a:prstGeom>
        </p:spPr>
      </p:pic>
      <p:sp>
        <p:nvSpPr>
          <p:cNvPr id="7" name="AutoShape 2" descr="Meerkat Mail : Gravett, Emily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35" y="1297218"/>
            <a:ext cx="2371429" cy="1933333"/>
          </a:xfrm>
          <a:prstGeom prst="rect">
            <a:avLst/>
          </a:prstGeom>
        </p:spPr>
      </p:pic>
      <p:pic>
        <p:nvPicPr>
          <p:cNvPr id="2052" name="Picture 4" descr="The Extraordinary Life of Mary Seacole (Extraordinary Lives) : Redgrave,  Naida, Harris, Alleanna: Amazon.co.uk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8" y="3810238"/>
            <a:ext cx="1769678" cy="27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Lighthouse Keeper's Lunch : Armitage, Ronda, Armitage, David:  Amazon.co.uk: 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49" y="3810238"/>
            <a:ext cx="2302535" cy="26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urney (Aaron Becker's Wordless Trilogy, 1) : Becker, Aaron, Becker, Aaron:  Amazon.co.uk: 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73" y="3683367"/>
            <a:ext cx="2893951" cy="25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5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endParaRPr lang="en-GB" sz="40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7" name="AutoShape 2" descr="Meerkat Mail : Gravett, Emily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69" y="661719"/>
            <a:ext cx="5586524" cy="56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4000" i="1" dirty="0">
                <a:solidFill>
                  <a:srgbClr val="C00000"/>
                </a:solidFill>
                <a:cs typeface="Arial" panose="020B0604020202020204" pitchFamily="34" charset="0"/>
              </a:rPr>
              <a:t>Why is reading important?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7" name="AutoShape 2" descr="Meerkat Mail : Gravett, Emily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0375" y="1366718"/>
            <a:ext cx="115182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*Builds vocabulary and understanding of the world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*Improves focus and concentration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*Develops imagination – creative story tellers and writers!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*It improves peoples perceptions of you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*Reduce stress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*Improves memory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*Supports ability to access tests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*It is actually fun! </a:t>
            </a:r>
          </a:p>
        </p:txBody>
      </p:sp>
    </p:spTree>
    <p:extLst>
      <p:ext uri="{BB962C8B-B14F-4D97-AF65-F5344CB8AC3E}">
        <p14:creationId xmlns:p14="http://schemas.microsoft.com/office/powerpoint/2010/main" val="50423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4000" i="1" dirty="0">
                <a:solidFill>
                  <a:srgbClr val="C00000"/>
                </a:solidFill>
                <a:cs typeface="Arial" panose="020B0604020202020204" pitchFamily="34" charset="0"/>
              </a:rPr>
              <a:t>What can you do?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7" name="AutoShape 2" descr="Meerkat Mail : Gravett, Emily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5100" y="1307981"/>
            <a:ext cx="12026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*Quality time between yourself and your child. Make time to listen to your child read and time for them to listen to you read. This should not be a chore.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*Remove any distractions. Turn off the television and read in a quite area.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*Bring the book to life. Explore different voices!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*Emphasise repeated words. Find tricky words.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*Talk about the book, story, characters, illustrations. Ask your child questions about what they have read – why, how, when, where?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*Short sharp bursts. Quality not quantity. </a:t>
            </a:r>
          </a:p>
        </p:txBody>
      </p:sp>
    </p:spTree>
    <p:extLst>
      <p:ext uri="{BB962C8B-B14F-4D97-AF65-F5344CB8AC3E}">
        <p14:creationId xmlns:p14="http://schemas.microsoft.com/office/powerpoint/2010/main" val="595721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4000" i="1" dirty="0">
                <a:solidFill>
                  <a:srgbClr val="C00000"/>
                </a:solidFill>
                <a:cs typeface="Arial" panose="020B0604020202020204" pitchFamily="34" charset="0"/>
              </a:rPr>
              <a:t>What can you do?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7" name="AutoShape 2" descr="Meerkat Mail : Gravett, Emily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5100" y="1323439"/>
            <a:ext cx="7325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solidFill>
                  <a:srgbClr val="0070C0"/>
                </a:solidFill>
              </a:rPr>
              <a:t>Reading Expectations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*Reading 3 times per week at home. Please write a comment and sign your child’s planner.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*Access Reading Eggs every week.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685" y="1274465"/>
            <a:ext cx="3939900" cy="5121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263" y="4438667"/>
            <a:ext cx="2685714" cy="1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4000" i="1" dirty="0">
                <a:solidFill>
                  <a:srgbClr val="C00000"/>
                </a:solidFill>
                <a:cs typeface="Arial" panose="020B0604020202020204" pitchFamily="34" charset="0"/>
              </a:rPr>
              <a:t>Home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7" name="AutoShape 2" descr="Meerkat Mail : Gravett, Emily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7974" y="1136006"/>
            <a:ext cx="1147762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*Home Learning will be sent home in your child’s planner.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*This will be set on a Friday and due in the following Friday.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*Spellings, Beat That Big Maths, Reading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*Spellings will be tested on the following Friday. 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*Communication will be made via Seesaw, please check regularly.</a:t>
            </a:r>
          </a:p>
          <a:p>
            <a:r>
              <a:rPr lang="en-GB" sz="2800" dirty="0">
                <a:solidFill>
                  <a:srgbClr val="0070C0"/>
                </a:solidFill>
              </a:rPr>
              <a:t>https://www.saintgeorgescentral.wigan.sch.uk/Classes2BR.html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777" y="5026612"/>
            <a:ext cx="2994978" cy="16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3600" i="1" dirty="0">
                <a:solidFill>
                  <a:srgbClr val="C00000"/>
                </a:solidFill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7" name="AutoShape 2" descr="Meerkat Mail : Gravett, Emily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0375" y="1589028"/>
            <a:ext cx="7017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PE days – Monday (indoor) and Friday (outdoor) – Please come in PE kit. 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Reading </a:t>
            </a:r>
            <a:r>
              <a:rPr lang="en-GB" sz="2800" u="sng" dirty="0">
                <a:solidFill>
                  <a:srgbClr val="0070C0"/>
                </a:solidFill>
              </a:rPr>
              <a:t>at least 3 times </a:t>
            </a:r>
            <a:r>
              <a:rPr lang="en-GB" sz="2800" dirty="0">
                <a:solidFill>
                  <a:srgbClr val="0070C0"/>
                </a:solidFill>
              </a:rPr>
              <a:t>a week. 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Homework is set on Friday to be returned the following Friday.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Class twitter and Seesaw on class page.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760" y="1261884"/>
            <a:ext cx="4397058" cy="4467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42000" y="5824384"/>
            <a:ext cx="6222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https://www.saintgeorgescentral.wigan.sch.uk/Classes2BR.html</a:t>
            </a:r>
          </a:p>
        </p:txBody>
      </p:sp>
    </p:spTree>
    <p:extLst>
      <p:ext uri="{BB962C8B-B14F-4D97-AF65-F5344CB8AC3E}">
        <p14:creationId xmlns:p14="http://schemas.microsoft.com/office/powerpoint/2010/main" val="60618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4400" b="1" i="1" dirty="0">
                <a:solidFill>
                  <a:srgbClr val="C00000"/>
                </a:solidFill>
                <a:cs typeface="Arial" panose="020B0604020202020204" pitchFamily="34" charset="0"/>
              </a:rPr>
              <a:t>Who are we?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0786" y="6182483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2460" y="1368774"/>
            <a:ext cx="9882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Miss Ranger </a:t>
            </a:r>
          </a:p>
          <a:p>
            <a:r>
              <a:rPr lang="en-GB" sz="2800" dirty="0">
                <a:solidFill>
                  <a:srgbClr val="C00000"/>
                </a:solidFill>
              </a:rPr>
              <a:t>I am going into my 4</a:t>
            </a:r>
            <a:r>
              <a:rPr lang="en-GB" sz="2800" baseline="30000" dirty="0">
                <a:solidFill>
                  <a:srgbClr val="C00000"/>
                </a:solidFill>
              </a:rPr>
              <a:t>th</a:t>
            </a:r>
            <a:r>
              <a:rPr lang="en-GB" sz="2800" dirty="0">
                <a:solidFill>
                  <a:srgbClr val="C00000"/>
                </a:solidFill>
              </a:rPr>
              <a:t> year of teaching and have experience in a variety of year groups, primarily Year 3. I am originally from Bournemouth but moved to the area last September. I love being outdoors and exploring the world around me. </a:t>
            </a:r>
          </a:p>
        </p:txBody>
      </p:sp>
      <p:pic>
        <p:nvPicPr>
          <p:cNvPr id="1028" name="Picture 4" descr="https://attachments.office.net/owa/b.ranger%40saintgeorgescentral.wigan.sch.uk/service.svc/s/GetAttachmentThumbnail?id=AAMkAGMyN2FhZDBlLTkwMzQtNDQ0MC1hMjdlLTE0ZjgwMWFhM2ZkNABGAAAAAABRQWYr9pgBQr9zyfTDhrwRBwDW1VERaC3bSqa263bcMOjSAAAAAAEMAADW1VERaC3bSqa263bcMOjSAAAhfeq3AAABEgAQAM5E8Q%2B9U75LgkJo1fZEnzA%3D&amp;thumbnailType=2&amp;token=eyJhbGciOiJSUzI1NiIsImtpZCI6IkQ4OThGN0RDMjk2ODQ1MDk1RUUwREZGQ0MzODBBOTM5NjUwNDNFNjQiLCJ0eXAiOiJKV1QiLCJ4NXQiOiIySmozM0Nsb1JRbGU0Tl84dzRDcE9XVUVQbVEifQ.eyJvcmlnaW4iOiJodHRwczovL291dGxvb2sub2ZmaWNlLmNvbSIsInVjIjoiOWFlOGMyMDUxNjlhNGZmZWIxOGM5MzBhODAwM2U3YzAiLCJzaWduaW5fc3RhdGUiOiJbXCJrbXNpXCJdIiwidmVyIjoiRXhjaGFuZ2UuQ2FsbGJhY2suVjEiLCJhcHBjdHhzZW5kZXIiOiJPd2FEb3dubG9hZEBjNWMzOWMzNy1hZmUyLTQ2NjItOTEwYS1kZDUwZGU4ZDM1ZGIiLCJpc3NyaW5nIjoiV1ciLCJhcHBjdHgiOiJ7XCJtc2V4Y2hwcm90XCI6XCJvd2FcIixcInB1aWRcIjpcIjExNTM4MDExMjI3MzI2ODIxNzdcIixcInNjb3BlXCI6XCJPd2FEb3dubG9hZFwiLFwib2lkXCI6XCIyNDFjMzk1Yi05ZjhiLTQzNjktOWY3Mi1lZWZiMDIyOTZlZTlcIixcInByaW1hcnlzaWRcIjpcIlMtMS01LTIxLTE4MDkwNTI1NC0zOTMzMDEzNzgzLTI2NTQ3ODUyOS0zNjMyNDk1NlwifSIsIm5iZiI6MTY2MTUxODAxMiwiZXhwIjoxNjYxNTE4NjEyLCJpc3MiOiIwMDAwMDAwMi0wMDAwLTBmZjEtY2UwMC0wMDAwMDAwMDAwMDBAYzVjMzljMzctYWZlMi00NjYyLTkxMGEtZGQ1MGRlOGQzNWRiIiwiYXVkIjoiMDAwMDAwMDItMDAwMC0wZmYxLWNlMDAtMDAwMDAwMDAwMDAwL2F0dGFjaG1lbnRzLm9mZmljZS5uZXRAYzVjMzljMzctYWZlMi00NjYyLTkxMGEtZGQ1MGRlOGQzNWRiIiwiaGFwcCI6Im93YSJ9.fP6r7JXwEWcS-cpn6hlViq_yVXNl5HKzSwVFga5UkZQtvhim3K3pkOBCupqVNIn5sHB7gXKiAckcok0dAujuPQOOgGzxIaIzy9aJrEfKGtfn7oDGZX_iFwkn7cabQ2-fqqFbbVpfK8-8k1qpf3hIKvWhtlUDzgHNTUoDXGHCY_IyTlFsq_3VJ7fvW3TdmApOKkwsYWTraHbnMCH5JSG7DvHhOvi0eEu0ms0OWWtb8OfUzDIEX6LnTPn25Dx5rrYaejmTbc_dVKhRA9ZTsSh8tvL8LXI87PbpArjuqpg7xAdYAF_gYlRUovWqxOFmqzGrRcjDqw8UkrZ-LNbF4b1PWQ&amp;X-OWA-CANARY=Rnr2sZSNNkOMKaIi8bl3VbCyBBVhh9oY_ezBVbBlXWe45yDEwEQ6UKI-iHL6WNvPTSsdXm4p0n0.&amp;owa=outlook.office.com&amp;scriptVer=20220819006.06&amp;animation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30405"/>
          <a:stretch/>
        </p:blipFill>
        <p:spPr bwMode="auto">
          <a:xfrm>
            <a:off x="412123" y="1268523"/>
            <a:ext cx="1770337" cy="24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100" y="4037161"/>
            <a:ext cx="98823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Mrs Westlake</a:t>
            </a:r>
          </a:p>
          <a:p>
            <a:r>
              <a:rPr lang="en-GB" sz="2800" dirty="0">
                <a:solidFill>
                  <a:srgbClr val="C00000"/>
                </a:solidFill>
              </a:rPr>
              <a:t>I am new to working in a school and this class will be my first which is very exciting. I love to spend time with my family and enjoy being by the sea and camping. 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attachments.office.net/owa/b.ranger%40saintgeorgescentral.wigan.sch.uk/service.svc/s/GetAttachmentThumbnail?id=AAMkAGMyN2FhZDBlLTkwMzQtNDQ0MC1hMjdlLTE0ZjgwMWFhM2ZkNABGAAAAAABRQWYr9pgBQr9zyfTDhrwRBwDW1VERaC3bSqa263bcMOjSAAAAAAEMAADW1VERaC3bSqa263bcMOjSAAAiGW4fAAABEgAQALE2WFgwx5VMj8T3%2B91iZ%2BY%3D&amp;thumbnailType=2&amp;token=eyJhbGciOiJSUzI1NiIsImtpZCI6IkQ4OThGN0RDMjk2ODQ1MDk1RUUwREZGQ0MzODBBOTM5NjUwNDNFNjQiLCJ0eXAiOiJKV1QiLCJ4NXQiOiIySmozM0Nsb1JRbGU0Tl84dzRDcE9XVUVQbVEifQ.eyJvcmlnaW4iOiJodHRwczovL291dGxvb2sub2ZmaWNlLmNvbSIsInVjIjoiOWFlOGMyMDUxNjlhNGZmZWIxOGM5MzBhODAwM2U3YzAiLCJzaWduaW5fc3RhdGUiOiJbXCJrbXNpXCJdIiwidmVyIjoiRXhjaGFuZ2UuQ2FsbGJhY2suVjEiLCJhcHBjdHhzZW5kZXIiOiJPd2FEb3dubG9hZEBjNWMzOWMzNy1hZmUyLTQ2NjItOTEwYS1kZDUwZGU4ZDM1ZGIiLCJpc3NyaW5nIjoiV1ciLCJhcHBjdHgiOiJ7XCJtc2V4Y2hwcm90XCI6XCJvd2FcIixcInB1aWRcIjpcIjExNTM4MDExMjI3MzI2ODIxNzdcIixcInNjb3BlXCI6XCJPd2FEb3dubG9hZFwiLFwib2lkXCI6XCIyNDFjMzk1Yi05ZjhiLTQzNjktOWY3Mi1lZWZiMDIyOTZlZTlcIixcInByaW1hcnlzaWRcIjpcIlMtMS01LTIxLTE4MDkwNTI1NC0zOTMzMDEzNzgzLTI2NTQ3ODUyOS0zNjMyNDk1NlwifSIsIm5iZiI6MTY2MTYwODMxMywiZXhwIjoxNjYxNjA4OTEzLCJpc3MiOiIwMDAwMDAwMi0wMDAwLTBmZjEtY2UwMC0wMDAwMDAwMDAwMDBAYzVjMzljMzctYWZlMi00NjYyLTkxMGEtZGQ1MGRlOGQzNWRiIiwiYXVkIjoiMDAwMDAwMDItMDAwMC0wZmYxLWNlMDAtMDAwMDAwMDAwMDAwL2F0dGFjaG1lbnRzLm9mZmljZS5uZXRAYzVjMzljMzctYWZlMi00NjYyLTkxMGEtZGQ1MGRlOGQzNWRiIiwiaGFwcCI6Im93YSJ9.avqAh2mN1QOAD2SNrSV7BZCpnmqIQk-ZHAHF-t00le-q2BvQhqyHv2_jw4lkDw7xoQ0i88JwaZadHgkvlkyHjqz7RWwSQ2_-aWyd0-kuScN726EIW-TxZ4snGg-BBMhmL94gDrltmbzymhIpZaKKu90-Y2hDuRH-S41svV6c8bpmEueigmgsB8Fk_fOwMvcJUrgZnF3Y_RtLeLDS1z8TRE3rUxyeiyRfFsB_6uItQEg45KsTAVrFLDnUySrU9mOHOW_TC3BXAbyWSBIClJo8ZKJWdCo7rvUO46nFZXNxPF3arSdRm2Yb97B703sO_d-hXCDc-yBeDmrmTnS5gCizLA&amp;X-OWA-CANARY=pTZdi_F7YU6dJMzjCJ8pn_DyUMUziNoYRlriiRTBqRPZ9SjQCDhXAzTUzI6ngP1o5_MoDkL3hUU.&amp;owa=outlook.office.com&amp;scriptVer=20220819006.06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465" y="3881852"/>
            <a:ext cx="1928400" cy="2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1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0786" y="6182483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201" y="707886"/>
            <a:ext cx="10096767" cy="55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48" y="543294"/>
            <a:ext cx="10892149" cy="59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70" y="613863"/>
            <a:ext cx="9012174" cy="58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3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8" y="1347966"/>
            <a:ext cx="11606590" cy="39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50" y="630942"/>
            <a:ext cx="7685826" cy="58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6000" i="1" dirty="0">
                <a:solidFill>
                  <a:srgbClr val="C00000"/>
                </a:solidFill>
                <a:cs typeface="Arial" panose="020B0604020202020204" pitchFamily="34" charset="0"/>
              </a:rPr>
              <a:t>PE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65100" y="1356896"/>
            <a:ext cx="8942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Our PE days are Monday (Indoor) and Friday (Outdoor). </a:t>
            </a:r>
          </a:p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On Mondays, children should come dressed in their indoor PE kit and trainers – their pumps will be kept at school.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457" y="671414"/>
            <a:ext cx="1372762" cy="3056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6014" y="4553723"/>
            <a:ext cx="854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On Fridays, children should come dressed in their outdoor PE kit.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501" y="3911441"/>
            <a:ext cx="1306673" cy="28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5100" y="0"/>
            <a:ext cx="11899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St.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George’s Central CE Primary School and Nursery</a:t>
            </a:r>
          </a:p>
          <a:p>
            <a:pPr algn="ctr"/>
            <a:r>
              <a:rPr lang="en-GB" sz="6000" i="1" dirty="0">
                <a:solidFill>
                  <a:srgbClr val="C00000"/>
                </a:solidFill>
                <a:cs typeface="Arial" panose="020B0604020202020204" pitchFamily="34" charset="0"/>
              </a:rPr>
              <a:t>Online Safety</a:t>
            </a:r>
            <a:endParaRPr lang="en-GB" sz="3600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13" y="63963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‘Never settle for less than your best’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1936283"/>
            <a:ext cx="11758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Keeping children active is important and this should be encourages. Time spent on a screen should be minimal. </a:t>
            </a:r>
          </a:p>
          <a:p>
            <a:endParaRPr lang="en-GB" sz="3600" dirty="0">
              <a:solidFill>
                <a:srgbClr val="0070C0"/>
              </a:solidFill>
            </a:endParaRPr>
          </a:p>
          <a:p>
            <a:r>
              <a:rPr lang="en-GB" sz="3600" dirty="0">
                <a:solidFill>
                  <a:srgbClr val="0070C0"/>
                </a:solidFill>
              </a:rPr>
              <a:t>We live in an ever-changing world, especially when it comes to technology. Whilst the internet is an excellent resource, it is important that we educate children on how to use it safely. </a:t>
            </a:r>
          </a:p>
          <a:p>
            <a:r>
              <a:rPr lang="en-GB" sz="3600" dirty="0">
                <a:solidFill>
                  <a:srgbClr val="0070C0"/>
                </a:solidFill>
              </a:rPr>
              <a:t>Check out </a:t>
            </a:r>
            <a:r>
              <a:rPr lang="en-GB" sz="3600" dirty="0">
                <a:solidFill>
                  <a:srgbClr val="0070C0"/>
                </a:solidFill>
                <a:hlinkClick r:id="rId2"/>
              </a:rPr>
              <a:t>https://www.saferinternet.org.uk</a:t>
            </a:r>
            <a:r>
              <a:rPr lang="en-GB" sz="3600" dirty="0">
                <a:solidFill>
                  <a:srgbClr val="0070C0"/>
                </a:solidFill>
              </a:rPr>
              <a:t> for more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19229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4EADAB62C5641AA2146B7305766C1" ma:contentTypeVersion="12" ma:contentTypeDescription="Create a new document." ma:contentTypeScope="" ma:versionID="86424e578b8117b45d8809150ac79382">
  <xsd:schema xmlns:xsd="http://www.w3.org/2001/XMLSchema" xmlns:xs="http://www.w3.org/2001/XMLSchema" xmlns:p="http://schemas.microsoft.com/office/2006/metadata/properties" xmlns:ns3="6b4bb92a-de6c-4aab-b45d-69d4d8c74148" xmlns:ns4="c872f213-6b49-4e97-9e42-952648cbffe2" targetNamespace="http://schemas.microsoft.com/office/2006/metadata/properties" ma:root="true" ma:fieldsID="2e096fcd13c6ce678cbe77754befd506" ns3:_="" ns4:_="">
    <xsd:import namespace="6b4bb92a-de6c-4aab-b45d-69d4d8c74148"/>
    <xsd:import namespace="c872f213-6b49-4e97-9e42-952648cbff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bb92a-de6c-4aab-b45d-69d4d8c74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2f213-6b49-4e97-9e42-952648cbf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4BC35D-D88C-4EF5-8B19-F9C7453C6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bb92a-de6c-4aab-b45d-69d4d8c74148"/>
    <ds:schemaRef ds:uri="c872f213-6b49-4e97-9e42-952648cbf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C84F8-7F74-4ECA-A2A1-EDF1C578C00C}">
  <ds:schemaRefs>
    <ds:schemaRef ds:uri="http://schemas.microsoft.com/office/2006/documentManagement/types"/>
    <ds:schemaRef ds:uri="http://purl.org/dc/elements/1.1/"/>
    <ds:schemaRef ds:uri="c872f213-6b49-4e97-9e42-952648cbffe2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6b4bb92a-de6c-4aab-b45d-69d4d8c7414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9BBA82C-1920-4E21-8D9A-50156173C3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827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Ranger</dc:creator>
  <cp:lastModifiedBy>Admin</cp:lastModifiedBy>
  <cp:revision>21</cp:revision>
  <dcterms:created xsi:type="dcterms:W3CDTF">2022-08-26T12:09:43Z</dcterms:created>
  <dcterms:modified xsi:type="dcterms:W3CDTF">2022-09-03T05:11:48Z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0x0101001274EADAB62C5641AA2146B7305766C1</vt:lpwstr>
  </property>
</Properties>
</file>